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3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66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11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4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69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5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54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7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18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4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C15A-AD3A-4AEB-A8AC-160C3018087B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33A37-F902-442E-93B7-B03DEE4939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26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xTzHnA_RnI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4" y="72303"/>
            <a:ext cx="2686953" cy="1612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613" y="0"/>
            <a:ext cx="3585387" cy="18418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411575" y="345383"/>
            <a:ext cx="572621" cy="259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jxTzHnA_RnI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567557" y="4315745"/>
            <a:ext cx="4572000" cy="2571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79387" y="3692670"/>
            <a:ext cx="482255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Video showing around Milton Keynes and the tourist attractions</a:t>
            </a:r>
          </a:p>
          <a:p>
            <a:pPr algn="ctr"/>
            <a:r>
              <a:rPr lang="en-GB" sz="1400" dirty="0" smtClean="0"/>
              <a:t>(Double click)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0" y="1052895"/>
            <a:ext cx="3517022" cy="1978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5242" y="6076087"/>
            <a:ext cx="990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Baskerville Old Face" panose="02020602080505020303" pitchFamily="18" charset="0"/>
              </a:rPr>
              <a:t>Milton Keynes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cxnSp>
        <p:nvCxnSpPr>
          <p:cNvPr id="17" name="Straight Arrow Connector 16"/>
          <p:cNvCxnSpPr>
            <a:endCxn id="14" idx="3"/>
          </p:cNvCxnSpPr>
          <p:nvPr/>
        </p:nvCxnSpPr>
        <p:spPr>
          <a:xfrm flipH="1">
            <a:off x="984872" y="6346369"/>
            <a:ext cx="303241" cy="836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2884" y="6076087"/>
            <a:ext cx="16296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/>
              <a:t>Baskerville Old Face</a:t>
            </a:r>
            <a:endParaRPr lang="en-GB" sz="1400" dirty="0"/>
          </a:p>
        </p:txBody>
      </p:sp>
      <p:sp>
        <p:nvSpPr>
          <p:cNvPr id="22" name="Rectangle 21"/>
          <p:cNvSpPr/>
          <p:nvPr/>
        </p:nvSpPr>
        <p:spPr>
          <a:xfrm>
            <a:off x="-60618" y="5430431"/>
            <a:ext cx="1081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Harlow Solid Italic" panose="04030604020F02020D02" pitchFamily="82" charset="0"/>
              </a:rPr>
              <a:t>Milton Keynes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904462" y="5653265"/>
            <a:ext cx="2439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81572" y="5479084"/>
            <a:ext cx="1493037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GB" sz="1400" dirty="0" smtClean="0"/>
              <a:t>Harlow </a:t>
            </a:r>
            <a:r>
              <a:rPr lang="en-GB" sz="1400" dirty="0"/>
              <a:t>S</a:t>
            </a:r>
            <a:r>
              <a:rPr lang="en-GB" sz="1400" dirty="0" smtClean="0"/>
              <a:t>olid Italic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-85951" y="4853720"/>
            <a:ext cx="1177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Lithos Pro Regular" panose="04020505030E02020A04" pitchFamily="82" charset="0"/>
              </a:rPr>
              <a:t>Milton Keynes</a:t>
            </a:r>
            <a:endParaRPr lang="en-GB" dirty="0">
              <a:latin typeface="Lithos Pro Regular" panose="04020505030E02020A04" pitchFamily="8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4705" y="4821665"/>
            <a:ext cx="150432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Lithos</a:t>
            </a:r>
            <a:r>
              <a:rPr lang="en-GB" sz="1400" dirty="0" smtClean="0"/>
              <a:t> Pro Regular</a:t>
            </a:r>
            <a:endParaRPr lang="en-GB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188236" y="4986642"/>
            <a:ext cx="250324" cy="53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989" y="2266218"/>
            <a:ext cx="3457219" cy="23069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024" y="2668967"/>
            <a:ext cx="333311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This is the Brew Dog restaurant and bar in Milton Keynes which teenagers will go to when they are hungry.</a:t>
            </a:r>
            <a:endParaRPr lang="en-GB" sz="14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195" y="3912606"/>
            <a:ext cx="2676525" cy="170497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05548" y="5984800"/>
            <a:ext cx="366739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I may use some of these buttons to allow the user to navigate through the Interactive multimedia product.</a:t>
            </a:r>
            <a:endParaRPr lang="en-GB" sz="1400" dirty="0"/>
          </a:p>
        </p:txBody>
      </p:sp>
      <p:cxnSp>
        <p:nvCxnSpPr>
          <p:cNvPr id="38" name="Straight Arrow Connector 37"/>
          <p:cNvCxnSpPr>
            <a:stCxn id="37" idx="0"/>
          </p:cNvCxnSpPr>
          <p:nvPr/>
        </p:nvCxnSpPr>
        <p:spPr>
          <a:xfrm flipV="1">
            <a:off x="5639246" y="5426176"/>
            <a:ext cx="94610" cy="558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397" y="94663"/>
            <a:ext cx="3367742" cy="18922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9174" y="1855099"/>
            <a:ext cx="2190383" cy="16963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9493" y="1668061"/>
            <a:ext cx="2808064" cy="196983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599" y="3756165"/>
            <a:ext cx="2671254" cy="10655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932370" y="5182268"/>
            <a:ext cx="14759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Stables theatre in Milton Keynes</a:t>
            </a:r>
            <a:endParaRPr lang="en-GB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3609350" y="4759957"/>
            <a:ext cx="373347" cy="461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5998" y="905975"/>
            <a:ext cx="2975558" cy="2066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9383" y="84823"/>
            <a:ext cx="36497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The Milton Keynes central will be a good tourist attraction as many people will shop there.</a:t>
            </a:r>
            <a:endParaRPr lang="en-GB" sz="1400" dirty="0"/>
          </a:p>
        </p:txBody>
      </p:sp>
      <p:cxnSp>
        <p:nvCxnSpPr>
          <p:cNvPr id="10" name="Straight Arrow Connector 9"/>
          <p:cNvCxnSpPr>
            <a:stCxn id="65" idx="0"/>
          </p:cNvCxnSpPr>
          <p:nvPr/>
        </p:nvCxnSpPr>
        <p:spPr>
          <a:xfrm flipH="1" flipV="1">
            <a:off x="8752007" y="2367996"/>
            <a:ext cx="29681" cy="856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886923" y="3224441"/>
            <a:ext cx="1789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Map of Milton Keynes</a:t>
            </a:r>
            <a:endParaRPr lang="en-GB" sz="14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6990" y="1621315"/>
            <a:ext cx="916142" cy="916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96" y="3462975"/>
            <a:ext cx="1938115" cy="126336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3330557" y="3038299"/>
            <a:ext cx="38743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3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94</Words>
  <Application>Microsoft Office PowerPoint</Application>
  <PresentationFormat>Widescreen</PresentationFormat>
  <Paragraphs>13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Baskerville Old Face</vt:lpstr>
      <vt:lpstr>Calibri</vt:lpstr>
      <vt:lpstr>Calibri Light</vt:lpstr>
      <vt:lpstr>Harlow Solid Italic</vt:lpstr>
      <vt:lpstr>Lithos Pro Regular</vt:lpstr>
      <vt:lpstr>Office Theme</vt:lpstr>
      <vt:lpstr>PowerPoint Presentation</vt:lpstr>
    </vt:vector>
  </TitlesOfParts>
  <Company>Dixons Academies Trust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89100</dc:creator>
  <cp:lastModifiedBy>89100</cp:lastModifiedBy>
  <cp:revision>10</cp:revision>
  <dcterms:created xsi:type="dcterms:W3CDTF">2020-01-27T13:56:43Z</dcterms:created>
  <dcterms:modified xsi:type="dcterms:W3CDTF">2020-02-05T11:54:05Z</dcterms:modified>
</cp:coreProperties>
</file>